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2841-57A2-4DAA-843F-0789FBD64F2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34C4-6C9A-4105-B2E7-65514241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2841-57A2-4DAA-843F-0789FBD64F2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34C4-6C9A-4105-B2E7-65514241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2841-57A2-4DAA-843F-0789FBD64F2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34C4-6C9A-4105-B2E7-65514241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2841-57A2-4DAA-843F-0789FBD64F2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34C4-6C9A-4105-B2E7-65514241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2841-57A2-4DAA-843F-0789FBD64F2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34C4-6C9A-4105-B2E7-65514241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2841-57A2-4DAA-843F-0789FBD64F2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34C4-6C9A-4105-B2E7-65514241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2841-57A2-4DAA-843F-0789FBD64F2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34C4-6C9A-4105-B2E7-65514241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2841-57A2-4DAA-843F-0789FBD64F2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34C4-6C9A-4105-B2E7-65514241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2841-57A2-4DAA-843F-0789FBD64F2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34C4-6C9A-4105-B2E7-65514241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2841-57A2-4DAA-843F-0789FBD64F2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34C4-6C9A-4105-B2E7-65514241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2841-57A2-4DAA-843F-0789FBD64F2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34C4-6C9A-4105-B2E7-65514241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E2841-57A2-4DAA-843F-0789FBD64F2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434C4-6C9A-4105-B2E7-65514241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36911"/>
            <a:ext cx="7772400" cy="963539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Хорошо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ли вы знаете Арктику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Игра "Угадай слово"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Предлагаем вам сыграть в игру и проверить это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Четыре картинки означают одно слово.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Подсказка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– ячейки с количеством букв. </a:t>
            </a:r>
            <a:b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B_words_003_Полярник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770485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B_words_004_Ледокол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496943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B_words_005_Тюлень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964487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B_words_006_Айсберг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84976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B_words_002_ов_Врангеля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76328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1- полярник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2-ледоруб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3-тюлень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4-айсберг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5-о-в Врангеля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Все правильно? </a:t>
            </a:r>
            <a:r>
              <a:rPr lang="ru-RU" smtClean="0">
                <a:solidFill>
                  <a:srgbClr val="0070C0"/>
                </a:solidFill>
              </a:rPr>
              <a:t>Вы  -  МОЛОДЦЫ!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 Хорошо ли вы знаете Арктику?  Игра "Угадай слово"    Предлагаем вам сыграть в игру и проверить это.  Четыре картинки означают одно слово.  Подсказка – ячейки с количеством букв.   </vt:lpstr>
      <vt:lpstr>Слайд 2</vt:lpstr>
      <vt:lpstr>Слайд 3</vt:lpstr>
      <vt:lpstr>Слайд 4</vt:lpstr>
      <vt:lpstr>Слайд 5</vt:lpstr>
      <vt:lpstr>Слайд 6</vt:lpstr>
      <vt:lpstr>Проверка</vt:lpstr>
    </vt:vector>
  </TitlesOfParts>
  <Company>Win-D1mka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"Угадай слово"  Хорошо ли вы знаете Арктику?   Предлагаем вам сыграть в игру и проверить это.  Четыре картинки означают одно слово.  Подсказка – ячейки с количеством букв.</dc:title>
  <dc:creator>user</dc:creator>
  <cp:lastModifiedBy>-ASUS-PC-</cp:lastModifiedBy>
  <cp:revision>3</cp:revision>
  <dcterms:created xsi:type="dcterms:W3CDTF">2016-02-27T19:05:05Z</dcterms:created>
  <dcterms:modified xsi:type="dcterms:W3CDTF">2016-04-04T18:23:58Z</dcterms:modified>
</cp:coreProperties>
</file>