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88" r:id="rId4"/>
    <p:sldId id="287" r:id="rId5"/>
    <p:sldId id="289" r:id="rId6"/>
    <p:sldId id="290" r:id="rId7"/>
    <p:sldId id="291" r:id="rId8"/>
    <p:sldId id="257" r:id="rId9"/>
    <p:sldId id="279" r:id="rId10"/>
    <p:sldId id="293" r:id="rId11"/>
    <p:sldId id="266" r:id="rId12"/>
    <p:sldId id="258" r:id="rId13"/>
    <p:sldId id="269" r:id="rId14"/>
    <p:sldId id="270" r:id="rId15"/>
    <p:sldId id="280" r:id="rId16"/>
    <p:sldId id="259" r:id="rId17"/>
    <p:sldId id="260" r:id="rId18"/>
    <p:sldId id="278" r:id="rId19"/>
    <p:sldId id="261" r:id="rId20"/>
    <p:sldId id="267" r:id="rId21"/>
    <p:sldId id="262" r:id="rId22"/>
    <p:sldId id="263" r:id="rId23"/>
    <p:sldId id="264" r:id="rId24"/>
    <p:sldId id="265" r:id="rId25"/>
    <p:sldId id="271" r:id="rId26"/>
    <p:sldId id="272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%D0%9F%D0%B5%D1%80%D0%B5%D0%BB%D1%91%D1%82%D1%8B1.jpg?uselang=r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Арктика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Фасад России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«СП-1»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714620"/>
            <a:ext cx="5715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19" y="1285860"/>
            <a:ext cx="465492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Дрейфующие полярные станции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79296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000892" y="5786454"/>
            <a:ext cx="1785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Лагерь Барнео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3357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Огромную роль в освоении Арктики сыграл Северный морской путь.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71480"/>
            <a:ext cx="5572164" cy="48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5357826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Проходит по морям Северного Ледовитого океана (Карское, Лаптевых, Восточно-сибирское, Чукотское) и частично Тихого океана (Берингово).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636376/presentation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wpt.ru/uploads/presentation_screenshots/9f3d678b8c7f38bba170775ad043217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8667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Растительный мир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islandlife.ru/uploads/gallery/main/7/krasnie-mhi-ch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143372" cy="3071834"/>
          </a:xfrm>
          <a:prstGeom prst="rect">
            <a:avLst/>
          </a:prstGeom>
          <a:noFill/>
        </p:spPr>
      </p:pic>
      <p:pic>
        <p:nvPicPr>
          <p:cNvPr id="7172" name="Picture 4" descr="https://farm1.staticflickr.com/23/30425059_d835590eb3_o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732" y="3000372"/>
            <a:ext cx="4191030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29520" y="6143644"/>
            <a:ext cx="139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</a:t>
            </a:r>
            <a:r>
              <a:rPr lang="vi-VN" dirty="0" smtClean="0"/>
              <a:t>ле́ний </a:t>
            </a:r>
            <a:r>
              <a:rPr lang="vi-VN" b="1" dirty="0" smtClean="0"/>
              <a:t>мох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Животный мир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256"/>
            <a:ext cx="36433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929066"/>
            <a:ext cx="3105186" cy="22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66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28" y="5929330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Песец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5786454"/>
            <a:ext cx="221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Белый медведь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000372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Овцебык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14356"/>
            <a:ext cx="3643306" cy="35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39290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500042"/>
            <a:ext cx="214314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71868" y="321468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Арктический беляк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428868"/>
            <a:ext cx="271464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43636" y="242886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Нарвал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3876270" cy="24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44291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Морж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07194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7818" y="40719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касатка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04"/>
            <a:ext cx="42862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57166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30003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Арктические льды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briansk.ru/i/m287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285860"/>
            <a:ext cx="4742265" cy="2786082"/>
          </a:xfrm>
          <a:prstGeom prst="rect">
            <a:avLst/>
          </a:prstGeom>
          <a:noFill/>
        </p:spPr>
      </p:pic>
      <p:pic>
        <p:nvPicPr>
          <p:cNvPr id="5124" name="Picture 4" descr="http://nao24.ru/media/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143436" cy="258964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42913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Одной из особенностей географического положения нашей страны является </a:t>
            </a:r>
            <a:r>
              <a:rPr lang="ru-RU" sz="3200" b="1" dirty="0" smtClean="0"/>
              <a:t>огромная протяженность побережья Северного</a:t>
            </a:r>
            <a:r>
              <a:rPr lang="ru-RU" sz="3200" dirty="0" smtClean="0"/>
              <a:t> Ледовитого океана и его влияния на погоду и климат России. Арктика и ее освоение – всегда привлекала внимание учёных, экономистов, путешественников и исследователей.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Географическое положение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Народы Арктики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Президент России В.В. Путин выразил уверенность, что люди должны жить и работать в Арктике. Необходимо осваивать этот регион, учитывая все экологические и климатические проблемы, однако, необходимо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обеспечить безопасность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коренных народов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этого региона, уделить должное внимание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сохранению флоры и фауны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этих земель. Освоение арктических районов не должно нанести вред всем живым существам на этих широтах.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nntravel.co.uk/Inntravel/files/6C/6ce1a4d7-dd0c-442c-a6ca-4e514b2a6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5924550" cy="39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Саамы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малочисленный финно-угорский коренной народ Северной Европы. Предполагается, что название саамов в XII веке получено от викингов, проживающих в окрестностях Ладожского озера.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Не́нцы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 «настоящий человек» — самодийский народ в России, населяющий евразийское побережье Северного Ледовитого океана от Кольского полуострова до Таймыра.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abc-24.info/uploads/posts/2013-03/1363372249_nenc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588534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xn--80agbqqs.xn--80asehdb/sites/default/files/wiki/others/yakutskiy_kostyum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500306"/>
            <a:ext cx="586675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Яку́ты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(среди местного населения распространено произношение — якуты́) — народ, коренное население Якутии. Якутский язык принадлежит к тюркской группе языков. По результатам Всероссийской переписи населения 2010 года в России проживало примерно 478 тыс. якутов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Чу́кчи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малочисленный коренной народ крайнего северо-востока Азии, разбросанный на огромной территории от Берингова моря до реки Индигирки и от Северного Ледовитого океана до рек Анадырь и Анюй.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farm4.staticflickr.com/3010/2496158196_8bc6e89b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85992"/>
            <a:ext cx="53327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VIII ВСЕРОССИЙСКАЯ МОЛОДЕЖНАЯ ЭКСПЕДИЦИЯ 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"НА ЛЫЖАХ – К СЕВЕРНОМУ ПОЛЮСУ!"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2015 г.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www.shparo.ru/Child_pole/images/child_10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71678"/>
            <a:ext cx="3643306" cy="370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4282" y="1857364"/>
            <a:ext cx="54292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 апреля 2015 года завершилась VIII российская молодежная полярная экспедиция. Юноши и девушки из семи российских городов и областей подняли над вершиной планеты флаг России, Знамя Победы и флаги своих регионов.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Вершину планеты покорили 7 юных полярников: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Владислав Румянцев,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17 лет, г. Москва. Ученик 11 класса средней школы № 179, призер всероссийской олимпиады по математике;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Андрей Руднев,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18 лет, г. Екатеринбург. Студент Уральского федерального университета, школу окончил с золотой медалью и Красным дипломом. Призер олимпиад по физике;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Виталий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Гаспарян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18 лет, Ставрополь. Студент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федерального университета (г. Ставрополь). Призер школьных олимпиад по географии;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Никита Серков,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17 лет, Киров. Ученик Вятской православной гимназии, участник школьных олимпиад по православной культуре;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Кирилл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Матухно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17 лет, Новосибирск. Ученик выпускного класса средней школы № 18. Призер всероссийского конкурса сочинений по литературе;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Алена Беляева,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16 лет, Пермь. Десятиклассница школы № 127, участница олимпиады по естествознанию;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Юлия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Самокаева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17 лет, Московская обл. Живет в г. Дмитров, учится в городской гимназии. Участница всероссийских олимпиад школьников по праву и технологиям.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5643578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они  -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победители и призеры Всероссийских школьных олимпиад.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778" y="3643314"/>
            <a:ext cx="4929222" cy="302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33575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Молодежная полярная экспедиция, ставшая уже традиционной, была организована Клубом "Приключение" Дмитрия и Матвея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Шпаро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поддержке Министерства спорта Российской Федерации.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143372" y="4500570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Матвей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Шпаро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Борис Смолин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 команды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www.shparo.ru/Child_pole/images/lea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8604"/>
            <a:ext cx="4410532" cy="396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214554"/>
            <a:ext cx="7988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Арктическая пустыня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35768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286248" cy="32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357694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0020" y="4510094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открытия и исследования Арктики достаточно продолжительна. Об этом знают уже в 5 классе.</a:t>
            </a:r>
          </a:p>
          <a:p>
            <a:pPr lvl="0"/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Долгое время Арктика считалась территорией, не приспособленной для жизни людей (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«мёртвая земля»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), непроходимой ни водным, ни наземным путём.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заселения</a:t>
            </a:r>
            <a:endParaRPr lang="ru-RU" dirty="0"/>
          </a:p>
        </p:txBody>
      </p:sp>
      <p:pic>
        <p:nvPicPr>
          <p:cNvPr id="4" name="Рисунок 3" descr="http://noticias.eltiempo.es/wp-content/uploads/2014/02/Fram_in_ice_18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500570"/>
            <a:ext cx="42862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mcsailing.ru/upload/image/Stati/Pomory/pomory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94158" cy="41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4357695"/>
            <a:ext cx="628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XI–XVII вв. поморы и казаки совершали дальние походы в северные моря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booksite.ru/dejnev/album/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474"/>
            <a:ext cx="9203404" cy="69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14290"/>
            <a:ext cx="60007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 1733–1743 гг. состоялась Великая Северная экспедиция, инициатором которой был Пётр I. Общее руководство экспедицией осуществлял известный исследователь Арктики В. Беринг.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Великой северной экспедиции всё сибирское побережье Северного Ледовитого океана было исследовано, описано и нанесено на карты.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Норвежский полярный исследователь Фритьоф Нансен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называл Арктику «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Страной ледяного ужаса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6" name="Рисунок 5" descr="https://upload.wikimedia.org/wikipedia/commons/thumb/0/0b/%D0%9F%D0%B5%D1%80%D0%B5%D0%BB%D1%91%D1%82%D1%8B1.jpg/200px-%D0%9F%D0%B5%D1%80%D0%B5%D0%BB%D1%91%D1%82%D1%8B1.jpg">
            <a:hlinkClick r:id="rId2"/>
          </p:cNvPr>
          <p:cNvPicPr/>
          <p:nvPr/>
        </p:nvPicPr>
        <p:blipFill>
          <a:blip r:embed="rId3"/>
          <a:srcRect t="44861"/>
          <a:stretch>
            <a:fillRect/>
          </a:stretch>
        </p:blipFill>
        <p:spPr bwMode="auto">
          <a:xfrm>
            <a:off x="5643570" y="285728"/>
            <a:ext cx="35004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onetshop.ru/images/3/02/lot-1954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542925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93347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открыты новые географические объекты,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-составлены новые карты,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достаточно полные</a:t>
            </a:r>
            <a:r>
              <a:rPr lang="ru-RU" sz="2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описания огромных территорий нашей страны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341</TotalTime>
  <Words>425</Words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Арктика</vt:lpstr>
      <vt:lpstr>Географическое положение</vt:lpstr>
      <vt:lpstr>Арктическая пустыня</vt:lpstr>
      <vt:lpstr>Слайд 4</vt:lpstr>
      <vt:lpstr>История заселения</vt:lpstr>
      <vt:lpstr>Слайд 6</vt:lpstr>
      <vt:lpstr>Слайд 7</vt:lpstr>
      <vt:lpstr>Слайд 8</vt:lpstr>
      <vt:lpstr>Слайд 9</vt:lpstr>
      <vt:lpstr>«СП-1»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cp:lastModifiedBy>Лариса Анатольевна</cp:lastModifiedBy>
  <cp:revision>42</cp:revision>
  <dcterms:modified xsi:type="dcterms:W3CDTF">2016-02-29T09:21:39Z</dcterms:modified>
</cp:coreProperties>
</file>